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8" r:id="rId13"/>
    <p:sldId id="280" r:id="rId14"/>
    <p:sldId id="274" r:id="rId15"/>
    <p:sldId id="283" r:id="rId16"/>
    <p:sldId id="281" r:id="rId17"/>
    <p:sldId id="282" r:id="rId18"/>
    <p:sldId id="28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8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BAE3-8EA2-4044-9404-3051985EFF9D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000C-A252-4BAA-8E3C-FE54E51E8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46A2-C282-4B05-A571-8F1BD02514F3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2F36-313D-4A99-9F58-10916AC3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8DDB-AD69-494D-BE71-8DBC9DBAC7AC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95D8-4DCD-42D0-B8D2-0270F9D0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09B7-BBF4-4EC1-BB63-182AB916DDB3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62EF-806F-44D8-844B-3C5D43554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49D0-0912-409D-B332-B09139C56C94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CF39-96E0-4C35-A6EE-3076ABA16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C1D0-1960-41AB-AA16-7F1B95C745A3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927B-894C-4565-A729-9D315B97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57EC-1894-4B81-AFE2-DB3A6DC9E73C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3D7E-7678-4304-9D6D-6E7F77E6C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7246-6DB8-4BCD-A1E7-E62740963321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0F7A-C91B-4EE4-90F4-8702F8E6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5EBB-6E21-46C0-A08E-445B216770F7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38D3-92ED-4F98-A29B-B9D2095A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2B7B-78D0-439D-8A02-F712F7FD87FD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6BE3-D1CC-4D23-BEA2-25E2F4781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5125-990A-40E8-B57D-0772AC05A085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FB5C-2297-4607-AFFC-B347CE5A5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62D-973A-4944-BA90-7EF1F2B226BE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0C99-A1DA-47D6-B405-70FFA007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D79F-A9D7-4DAD-B79C-63B68F7F3478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C363-9848-4284-948B-57110BAAA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97DE5-E4E3-4685-8942-7D9ACC80FF70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054AA-824D-4543-8405-671BE04B5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3000375"/>
            <a:ext cx="5400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«Организация предметно-пространственной среды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соответствии с ФГОС ДО»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>
              <a:lnSpc>
                <a:spcPct val="114000"/>
              </a:lnSpc>
            </a:pPr>
            <a:endParaRPr lang="ru-RU" sz="2000" i="1">
              <a:latin typeface="Century Schoolbook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403350" y="904875"/>
            <a:ext cx="652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НОВОАЛТАТСКИЙ ДЕТСКИЙ САД «КОЛОКОЛЬЧИК»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 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«процесс усвоения и дальнейшего развития индивидом социально-культурного опыта, необходимого для его включения в систему общественных отношений»</a:t>
            </a:r>
          </a:p>
          <a:p>
            <a:endParaRPr lang="ru-RU" altLang="ru-RU" smtClean="0">
              <a:solidFill>
                <a:srgbClr val="000000"/>
              </a:solidFill>
              <a:latin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Принципы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насыщенности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трансформируемости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полуфункциональности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вариативности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доступности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Центры активности</a:t>
            </a:r>
          </a:p>
        </p:txBody>
      </p:sp>
      <p:sp>
        <p:nvSpPr>
          <p:cNvPr id="26626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</a:p>
          <a:p>
            <a:endParaRPr lang="ru-RU" sz="1600" smtClean="0">
              <a:latin typeface="Arial" charset="0"/>
            </a:endParaRPr>
          </a:p>
        </p:txBody>
      </p:sp>
      <p:sp>
        <p:nvSpPr>
          <p:cNvPr id="26627" name="Rectangl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Центр труда</a:t>
            </a:r>
          </a:p>
        </p:txBody>
      </p:sp>
      <p:sp>
        <p:nvSpPr>
          <p:cNvPr id="26628" name="Rectangle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Центр безопасности</a:t>
            </a:r>
          </a:p>
          <a:p>
            <a:pPr>
              <a:buFont typeface="Arial" charset="0"/>
              <a:buNone/>
            </a:pPr>
            <a:endParaRPr lang="ru-RU" sz="1600" smtClean="0">
              <a:latin typeface="Arial" charset="0"/>
            </a:endParaRPr>
          </a:p>
        </p:txBody>
      </p:sp>
      <p:pic>
        <p:nvPicPr>
          <p:cNvPr id="26629" name="Picture 14" descr="DSC05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60563"/>
            <a:ext cx="30607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</a:p>
          <a:p>
            <a:endParaRPr lang="ru-RU" sz="1600" smtClean="0">
              <a:latin typeface="Arial" charset="0"/>
            </a:endParaRPr>
          </a:p>
        </p:txBody>
      </p:sp>
      <p:pic>
        <p:nvPicPr>
          <p:cNvPr id="26631" name="Picture 17" descr="DSC05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437063"/>
            <a:ext cx="302418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DSC05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92600"/>
            <a:ext cx="31686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DSC05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989138"/>
            <a:ext cx="3181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«Больница», «Моя семья», «Салон красоты», «Кафе»</a:t>
            </a:r>
            <a:endParaRPr lang="ru-RU" sz="2800" dirty="0"/>
          </a:p>
        </p:txBody>
      </p:sp>
      <p:pic>
        <p:nvPicPr>
          <p:cNvPr id="9" name="Picture 9" descr="DSC050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08" y="1600200"/>
            <a:ext cx="3881584" cy="2185988"/>
          </a:xfrm>
        </p:spPr>
      </p:pic>
      <p:pic>
        <p:nvPicPr>
          <p:cNvPr id="10" name="Picture 10" descr="DSC050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6708" y="1600200"/>
            <a:ext cx="3881584" cy="2185988"/>
          </a:xfrm>
        </p:spPr>
      </p:pic>
      <p:pic>
        <p:nvPicPr>
          <p:cNvPr id="11" name="Picture 11" descr="DSC050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939252"/>
            <a:ext cx="3886200" cy="2186247"/>
          </a:xfrm>
        </p:spPr>
      </p:pic>
      <p:pic>
        <p:nvPicPr>
          <p:cNvPr id="12" name="Picture 13" descr="DSC050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939252"/>
            <a:ext cx="3886200" cy="218624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</p:txBody>
      </p:sp>
      <p:pic>
        <p:nvPicPr>
          <p:cNvPr id="28674" name="Picture 7" descr="DSC051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01738" y="1600200"/>
            <a:ext cx="2547937" cy="4525963"/>
          </a:xfrm>
        </p:spPr>
      </p:pic>
      <p:pic>
        <p:nvPicPr>
          <p:cNvPr id="28675" name="Picture 9" descr="DSC051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8925" y="1557338"/>
            <a:ext cx="2571750" cy="456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Центр безопасности</a:t>
            </a:r>
          </a:p>
        </p:txBody>
      </p:sp>
      <p:pic>
        <p:nvPicPr>
          <p:cNvPr id="3482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1738" y="1600200"/>
            <a:ext cx="2549525" cy="4525963"/>
          </a:xfrm>
          <a:noFill/>
          <a:ln/>
        </p:spPr>
      </p:pic>
      <p:pic>
        <p:nvPicPr>
          <p:cNvPr id="3482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2000240"/>
            <a:ext cx="3881437" cy="218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</a:p>
        </p:txBody>
      </p:sp>
      <p:pic>
        <p:nvPicPr>
          <p:cNvPr id="4" name="Picture 4" descr="DSC05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600200"/>
            <a:ext cx="8039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Центр труда</a:t>
            </a:r>
          </a:p>
        </p:txBody>
      </p:sp>
      <p:pic>
        <p:nvPicPr>
          <p:cNvPr id="30722" name="Picture 5" descr="DSC051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01738" y="1600200"/>
            <a:ext cx="2547937" cy="4525963"/>
          </a:xfrm>
        </p:spPr>
      </p:pic>
      <p:pic>
        <p:nvPicPr>
          <p:cNvPr id="30723" name="Picture 6" descr="DSC051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7650" y="1484313"/>
            <a:ext cx="2613025" cy="464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Коллективный труд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огород\DSC0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643338"/>
          </a:xfrm>
          <a:prstGeom prst="rect">
            <a:avLst/>
          </a:prstGeom>
          <a:noFill/>
        </p:spPr>
      </p:pic>
      <p:pic>
        <p:nvPicPr>
          <p:cNvPr id="1028" name="Picture 4" descr="C:\Users\USER\Desktop\огород\DSC0063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214710" cy="2187575"/>
          </a:xfrm>
          <a:prstGeom prst="rect">
            <a:avLst/>
          </a:prstGeom>
          <a:noFill/>
        </p:spPr>
      </p:pic>
      <p:pic>
        <p:nvPicPr>
          <p:cNvPr id="1029" name="Picture 5" descr="C:\Users\USER\Desktop\огород\DSC006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148040" cy="21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smtClean="0">
                <a:latin typeface="Arial" charset="0"/>
              </a:rPr>
              <a:t>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Постоянная, непрерывная работа по всем 4-ем направлениям данной ОО способствует социально – коммуникативному развитию каждого ребёнка. 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Дети становятся более раскрепощёнными и самостоятельными, целеустремлёнными и уверенными в себе, общительными, более внимательными и заботливыми по отношению к сверстникам и взрослым; способными к взаимопониманию и сотрудничеству. У детей формируется способность совместно принимать решения и следовать их выполнению.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ru-RU" sz="2800" b="1" smtClean="0"/>
              <a:t>Краткая аннотация проекта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информационно-исследовательский,  познавательно- творческий 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внутренний , групповой.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администрация, педагоги, родители, дети.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Предмет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педагогов  с родителями по организации предметно-развивающейся среды  в группе.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оформление предметно-развивающей среды в  группе ДОУ (социально-коммуникативного развития) 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годовой.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Обеспечение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материально-техническое;  учебно-методическое оснащение;  информационное обеспечение.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6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mtClean="0"/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Актуальность социально-коммуникативного развития дошкольников возрастает в современных условиях в связи с особенностями социального окружения ребёнка, в котором часто наблюдаются дефицит воспитанности, доброты, доброжелательности, речевой культуры во взаимоотношениях людей.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В рамках реализации ФГОС в содержании образовательной деятельности дошкольных учреждений более пристальное внимание должно быть уделено достижению целей и решению задач социально-коммуникативного развития.  Развивающая предметная среда является основным средством формирования личности ребенка и источником его знаний и социального опыта.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Цель проекта</a:t>
            </a:r>
            <a:endParaRPr lang="ru-RU" sz="28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развивающей предметно-пространственной среды, комфортных и  благоприятных условий для полноценного проживания детей дошкольного детства,  их  гармоничного развития и саморазвития, формирования  основ базовой культуры личности, всестороннего развитие психических и физических качеств в соответствии  с ФГОС ДО.</a:t>
            </a:r>
          </a:p>
          <a:p>
            <a:pPr lvl="1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Привлечь  внимание родителей к проблеме создания развивающей предметно-пространственной среды в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Изучить и внедрить в практику новые подходы к организации предметно-развивающей  среды, обеспечивающих полноценное развитие дошкольников.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Организовать развивающую среду, способствующую эмоциональному и психическому  благополучию в  своевременном всестороннем развитии каждого ребенка с учетом их потребностей, наклонностей  и интересов.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Создать условия для обеспечения разных видов деятельности дошкольников в целях повышения эффективности воспитательно-образовательного процесса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Организовать единство подходов к воспитанию детей в условиях дошкольного образовательного учреждения и семьи.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повышение уровня собственной профессиональной компетентности в условиях ФГОС;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вариативного проекта современной предметно-развивающей среды в условиях группы ДОО для повышения качества дошкольного образования в соответствии с ФГОС;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оформление центров социально-коммуникативного развития; оптимизация игрового пространства;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систематизация и упорядочение накопленного материала; рациональное размещение оборудования в условиях группы;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умение создавать пространство,         удовлетворяющее потребностям актуального, ближайшего и перспективного творческого развития каждого ребенка в группе.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043863" cy="4840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1.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Изучение нормативных документов, регламентирующих выбор оборудования, учебно-методических и игровых материалов.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Изучение современных научных разработок в области развивающей предметно-пространственной среды для детей дошкольного возраста.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Анализ развивающей предметно-пространственной среды социально-коммуникативного развития  МБДОУ Новоалтатского ДС  «Колокольчик».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Разработка проекта организации группового пространства, отвечающего современным критериям функционального комфорта и основным положениям развивающей, обучающей и социальной деятельности.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Анализ материальной базы МБДОУ Новоалтатского ДС «Колокольчик» для организации и оснащения развивающей предметно-пространственной среды оборудованием.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Разработка плана по реализации проекта и определение ответственных 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Подбор и приобретение необходимых игрушек, дидактических пособий, детской и игровой мебели.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Изготовление игрового оборудования родителями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Рациональное расположение центров по разным видам детской деятельности согласно рекомендациям и принципам построения развивающей среды.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развивающей среды,  в групповой комнате в соответствии с требованиями ФГОС ДО.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Оформление центров социально-коммуникативного развития  в соответствии с задачами проекта и требованиями охраны жизни и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Завершение создания развивающей предметно-пространственной среды в группе, отвечающей современным требованиям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Обобщение положительного опыта. Презентация проекта. Представление результатов работы в МБДОУ Новоалтатского ДС «Колокольчик».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Повышение  эффективности педагогической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586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Краткая аннотация проекта</vt:lpstr>
      <vt:lpstr>Актуальность </vt:lpstr>
      <vt:lpstr>Цель проекта</vt:lpstr>
      <vt:lpstr>Задачи проекта</vt:lpstr>
      <vt:lpstr>Ожидаемые результаты реализации проекта</vt:lpstr>
      <vt:lpstr>Этапы реализации проекта </vt:lpstr>
      <vt:lpstr> Основной этап</vt:lpstr>
      <vt:lpstr>Заключительный этап</vt:lpstr>
      <vt:lpstr>Слайд 10</vt:lpstr>
      <vt:lpstr>Принципы</vt:lpstr>
      <vt:lpstr>Центры активности</vt:lpstr>
      <vt:lpstr>Сюжетно – ролевая игра «Больница», «Моя семья», «Салон красоты», «Кафе»</vt:lpstr>
      <vt:lpstr>Центр конструирования</vt:lpstr>
      <vt:lpstr>Центр безопасности</vt:lpstr>
      <vt:lpstr>Центр патриотического воспитания</vt:lpstr>
      <vt:lpstr>Центр труда</vt:lpstr>
      <vt:lpstr>Коллективный труд </vt:lpstr>
      <vt:lpstr>Вывод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48</cp:revision>
  <dcterms:created xsi:type="dcterms:W3CDTF">2014-06-15T09:49:01Z</dcterms:created>
  <dcterms:modified xsi:type="dcterms:W3CDTF">2016-06-22T17:21:09Z</dcterms:modified>
</cp:coreProperties>
</file>